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72" r:id="rId3"/>
    <p:sldId id="257" r:id="rId4"/>
    <p:sldId id="262" r:id="rId5"/>
    <p:sldId id="261" r:id="rId6"/>
    <p:sldId id="260" r:id="rId7"/>
    <p:sldId id="258" r:id="rId8"/>
    <p:sldId id="271" r:id="rId9"/>
    <p:sldId id="269" r:id="rId10"/>
    <p:sldId id="259" r:id="rId11"/>
    <p:sldId id="263" r:id="rId12"/>
    <p:sldId id="270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35A5BD-E151-4065-8ECE-AE60EC76CA9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DB319B-FD4A-4CDF-96A9-C0ED9C895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90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D32AA-510F-4F58-B87E-EEAB812182C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5355-0729-4E08-99D7-D244CEA49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05C46-1FAE-46BC-AFD8-09D90A5F298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A50F4-5C8F-4A29-BEED-1475C2D13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50DF-C696-4361-8877-1C5E9C7C0A7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6E55-0FA4-4A3D-824A-6EF88D7D7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D4858-2E14-454C-BA54-E23FCCB6423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AC12-6AC2-487A-8E95-0F168902A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73FC1-5648-4E5C-9A26-D2CAC90BBEB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3021C-5ED7-47AB-93B9-41476A4FF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097C-5F78-430B-8791-7A9E9D4824C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9F49E-F3F7-4603-8119-E5D583AAF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8139D-8C74-45A6-9AD2-C7325F3E8EC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81776-3802-4BE7-84FB-1F16845E9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2255-34AB-467F-A908-227280F79D4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4A87-3751-4E83-9D6A-9BC29444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C14C-DFC4-4A80-A4C3-6E710F944C9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4AD6E-208D-4DA5-A52A-A7031314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A281A-F201-4F71-9983-186645DD2A6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FB0B-088B-46DF-AD24-A476D8E69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B9FD6-E601-4ED2-9A9E-1C7C0B0A96E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0F76E-54A2-4DE3-8078-0D5E9C4D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60F18C-5571-4228-9A6D-1AB0D7A016C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551EA8-6031-40EA-BB64-6E72E44AE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323557"/>
            <a:ext cx="6736607" cy="4490434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711551"/>
          </a:xfrm>
          <a:prstGeom prst="rect">
            <a:avLst/>
          </a:prstGeom>
          <a:solidFill>
            <a:srgbClr val="33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είναι ο σχολικός εκφοβισμός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στέλνει στο κινητό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υπολογιστή μηνύματα που με κάνουν να στενοχωριέμαι. Μπορεί να με απειλούν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 κοροϊδεύουν. 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" y="361950"/>
            <a:ext cx="6092825" cy="40608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λέει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μη με παίζουν.</a:t>
            </a: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0100" y="482600"/>
            <a:ext cx="5505450" cy="36703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λέει ή μου κάνει κάτι άσχημο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ζητάει να μην το πω 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κάποιον μεγάλο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Όμως, εγώ δεν έχω μυστικά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μαμά, τον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μπαμπά </a:t>
            </a:r>
            <a:b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τους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δασκάλους μου.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82663" y="514350"/>
            <a:ext cx="5586412" cy="37242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Σχολικός εκφοβισμός ή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μπούλινγκ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παιδιά προσπαθούν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εκφοβίσουν κάποια άλλα παιδιά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πονέσουν ή να τα κάνουν να νιώσουν άσχημα συναισθήματα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Αυτό είναι λάθος.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08025" y="481013"/>
            <a:ext cx="5632450" cy="37544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πολλοί τρόποι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εκφοβίσει κάποιο παιδί ένα άλλο.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αυτό, χρειάζεται να ξέρω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θέλει να βλάψει και εμένα.</a:t>
            </a: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3" y="369888"/>
            <a:ext cx="5864225" cy="39100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πονάει το σώμα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κλοτσιές, χτυπήματα και σπρωξιές. 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1525" y="412750"/>
            <a:ext cx="5611813" cy="37417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ένα παιδί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κοροϊδεύει με άσχημους χαρακτηρισμούς και με κάνει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νιώθω άσχημα.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4525" y="598488"/>
            <a:ext cx="5449888" cy="363378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λέει ψέματα για μένα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66775" y="658813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ένα παιδί λέει στα άλλα παιδιά κάτι που δεν είναι ευγενικό και καλό για εμένα και εκείνα το πιστεύουν και δεν θέλουν να μπω στην παρέα τους. </a:t>
            </a:r>
          </a:p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6667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Εκφοβισμός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με απειλεί ότι θα μου κάνει κάτι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εκβιάζει να κάνω κάτι που θέλει.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για παράδειγμα,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δώσω χρήματα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 αντικείμενο που είναι δικό μου. 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1975" y="479425"/>
            <a:ext cx="5703888" cy="38020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</TotalTime>
  <Words>94</Words>
  <Application>Microsoft Office PowerPoint</Application>
  <PresentationFormat>Προσαρμογή</PresentationFormat>
  <Paragraphs>11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56</cp:revision>
  <dcterms:created xsi:type="dcterms:W3CDTF">2018-01-30T12:13:28Z</dcterms:created>
  <dcterms:modified xsi:type="dcterms:W3CDTF">2020-02-25T11:13:44Z</dcterms:modified>
</cp:coreProperties>
</file>